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2" r:id="rId7"/>
    <p:sldId id="263" r:id="rId8"/>
    <p:sldId id="264" r:id="rId9"/>
    <p:sldId id="261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2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8C0-2FBB-4609-9545-9BAAEC6912F6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8B3C-84C2-4207-86AF-E122C8535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8C0-2FBB-4609-9545-9BAAEC6912F6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8B3C-84C2-4207-86AF-E122C8535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8C0-2FBB-4609-9545-9BAAEC6912F6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8B3C-84C2-4207-86AF-E122C8535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8C0-2FBB-4609-9545-9BAAEC6912F6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8B3C-84C2-4207-86AF-E122C8535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8C0-2FBB-4609-9545-9BAAEC6912F6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8B3C-84C2-4207-86AF-E122C8535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8C0-2FBB-4609-9545-9BAAEC6912F6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8B3C-84C2-4207-86AF-E122C8535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8C0-2FBB-4609-9545-9BAAEC6912F6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8B3C-84C2-4207-86AF-E122C8535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8C0-2FBB-4609-9545-9BAAEC6912F6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8B3C-84C2-4207-86AF-E122C8535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8C0-2FBB-4609-9545-9BAAEC6912F6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8B3C-84C2-4207-86AF-E122C8535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8C0-2FBB-4609-9545-9BAAEC6912F6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8B3C-84C2-4207-86AF-E122C8535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8C0-2FBB-4609-9545-9BAAEC6912F6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8B3C-84C2-4207-86AF-E122C8535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F08C0-2FBB-4609-9545-9BAAEC6912F6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28B3C-84C2-4207-86AF-E122C8535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программа семинар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качества дошкольного образования: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7373"/>
            <a:ext cx="8229600" cy="4525963"/>
          </a:xfrm>
        </p:spPr>
        <p:txBody>
          <a:bodyPr/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обновление содержания дошкольного образования;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активизация творческого и личностного потенциала педагогов.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Совокупность образовательных областей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Формирование общей культуры;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Комплексно-тематический принцип и принцип интеграции образовательных областей.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img-fotki.yandex.ru/get/9514/199469973.1b/0_d42f6_68cd1aaf_XL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6" y="428604"/>
            <a:ext cx="6929486" cy="6000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40108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•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программно- методическое обеспечение МДОУ;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 кадровое обеспечение 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 материально-техническое обеспечение (группы, кабинеты, оборудование);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 предметно-пространственная развивающая среда;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 инновационная деятельность;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 информационно-технологическое обеспечение деятельности МДОУ.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то ноябрь 15\DCIM\110___11\IMG_54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0416" r="10938"/>
          <a:stretch>
            <a:fillRect/>
          </a:stretch>
        </p:blipFill>
        <p:spPr bwMode="auto">
          <a:xfrm>
            <a:off x="214282" y="0"/>
            <a:ext cx="4286280" cy="3233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F:\фото ноябрь 15\DCIM\110___11\IMG_5419.JPG"/>
          <p:cNvPicPr>
            <a:picLocks noChangeAspect="1" noChangeArrowheads="1"/>
          </p:cNvPicPr>
          <p:nvPr/>
        </p:nvPicPr>
        <p:blipFill>
          <a:blip r:embed="rId3" cstate="print"/>
          <a:srcRect l="16346" t="13461" r="17307"/>
          <a:stretch>
            <a:fillRect/>
          </a:stretch>
        </p:blipFill>
        <p:spPr bwMode="auto">
          <a:xfrm>
            <a:off x="4500562" y="0"/>
            <a:ext cx="4143404" cy="3219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F:\фото ноябрь 15\DCIM\110___11\IMG_54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286124"/>
            <a:ext cx="4381499" cy="3286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F:\фото ноябрь 15\DCIM\110___11\IMG_5469.JPG"/>
          <p:cNvPicPr>
            <a:picLocks noChangeAspect="1" noChangeArrowheads="1"/>
          </p:cNvPicPr>
          <p:nvPr/>
        </p:nvPicPr>
        <p:blipFill>
          <a:blip r:embed="rId5" cstate="print"/>
          <a:srcRect l="17347" t="4082" b="6122"/>
          <a:stretch>
            <a:fillRect/>
          </a:stretch>
        </p:blipFill>
        <p:spPr bwMode="auto">
          <a:xfrm>
            <a:off x="4682406" y="3286124"/>
            <a:ext cx="4032965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Семинар 10.04.15\104___04\IMG_25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0712" r="8415"/>
          <a:stretch>
            <a:fillRect/>
          </a:stretch>
        </p:blipFill>
        <p:spPr bwMode="auto">
          <a:xfrm>
            <a:off x="0" y="0"/>
            <a:ext cx="4572000" cy="350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F:\Семинар 10.04.15\104___04\IMG_2554.JPG"/>
          <p:cNvPicPr>
            <a:picLocks noChangeAspect="1" noChangeArrowheads="1"/>
          </p:cNvPicPr>
          <p:nvPr/>
        </p:nvPicPr>
        <p:blipFill>
          <a:blip r:embed="rId3" cstate="print"/>
          <a:srcRect t="3921" r="17647"/>
          <a:stretch>
            <a:fillRect/>
          </a:stretch>
        </p:blipFill>
        <p:spPr bwMode="auto">
          <a:xfrm>
            <a:off x="4429124" y="0"/>
            <a:ext cx="4500562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F:\Семинар 10.04.15\104___04\IMG_25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F:\Семинар 10.04.15\104___04\IMG_2592.JPG"/>
          <p:cNvPicPr>
            <a:picLocks noChangeAspect="1" noChangeArrowheads="1"/>
          </p:cNvPicPr>
          <p:nvPr/>
        </p:nvPicPr>
        <p:blipFill>
          <a:blip r:embed="rId5" cstate="print"/>
          <a:srcRect l="14516" t="17204" r="11290"/>
          <a:stretch>
            <a:fillRect/>
          </a:stretch>
        </p:blipFill>
        <p:spPr bwMode="auto">
          <a:xfrm>
            <a:off x="4572000" y="3500438"/>
            <a:ext cx="4143404" cy="3357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с 15.01 по 03.03 фото\111___01\IMG_64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5306" t="6122" r="511"/>
          <a:stretch>
            <a:fillRect/>
          </a:stretch>
        </p:blipFill>
        <p:spPr bwMode="auto">
          <a:xfrm>
            <a:off x="428596" y="285728"/>
            <a:ext cx="3929090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F:\фото ноябрь 15\DCIM\109___10\IMG_5317.JPG"/>
          <p:cNvPicPr>
            <a:picLocks noChangeAspect="1" noChangeArrowheads="1"/>
          </p:cNvPicPr>
          <p:nvPr/>
        </p:nvPicPr>
        <p:blipFill>
          <a:blip r:embed="rId3" cstate="print"/>
          <a:srcRect l="16667" t="9259"/>
          <a:stretch>
            <a:fillRect/>
          </a:stretch>
        </p:blipFill>
        <p:spPr bwMode="auto">
          <a:xfrm>
            <a:off x="4357686" y="357166"/>
            <a:ext cx="4357718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F:\фото ноябрь 15\DCIM\109___10\IMG_53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571876"/>
            <a:ext cx="3929090" cy="2839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F:\фото ноябрь 15\DCIM\110___11\IMG_54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3429000"/>
            <a:ext cx="4286280" cy="2946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17.10.2014\100NIKON\DSCN56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4247902" cy="3114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F:\Т.Г. Фотографии\DSC016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571480"/>
            <a:ext cx="4214842" cy="3161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F:\Т.Г. Фотографии\DSC037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696868"/>
            <a:ext cx="4214842" cy="3161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F:\06.04.15\100NIKON\DSCN624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3643314"/>
            <a:ext cx="4286248" cy="3214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06.04.15\100NIKON\DSCN62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4214842" cy="3334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F:\фото 2015\DCIM\105___05\IMG_3218.JPG"/>
          <p:cNvPicPr>
            <a:picLocks noChangeAspect="1" noChangeArrowheads="1"/>
          </p:cNvPicPr>
          <p:nvPr/>
        </p:nvPicPr>
        <p:blipFill>
          <a:blip r:embed="rId3" cstate="print"/>
          <a:srcRect l="25880" t="24587" r="22034" b="3317"/>
          <a:stretch>
            <a:fillRect/>
          </a:stretch>
        </p:blipFill>
        <p:spPr bwMode="auto">
          <a:xfrm>
            <a:off x="4643438" y="500042"/>
            <a:ext cx="3857652" cy="3252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F:\фото 2012 - 2013 учебный год\Фото за 1 полугодие 2012-2013г\Праздник чая, 2012\DSCN74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714728"/>
            <a:ext cx="4191029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 descr="F:\фото 2012 - 2013 учебный год\Фото за 1 полугодие 2012-2013г\Все на футбол, 2012\DSCN727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857628"/>
            <a:ext cx="4286248" cy="3000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юбилей\IMG_40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478"/>
          <a:stretch>
            <a:fillRect/>
          </a:stretch>
        </p:blipFill>
        <p:spPr bwMode="auto">
          <a:xfrm>
            <a:off x="428596" y="357166"/>
            <a:ext cx="8215370" cy="6000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33</Words>
  <Application>Microsoft Office PowerPoint</Application>
  <PresentationFormat>Экран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Повышение качества дошкольного образования: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«От того, как прошло детство, кто вел ребенка за руку в детские годы, что вошло в его разум и сердце из окружающего мира – от этого в решающей степени зависит,  каким человеком станет сегодняшний малыш…»  (В.А. Сухомлинский)</dc:title>
  <dc:creator>Сергей</dc:creator>
  <cp:lastModifiedBy>RePack by Diakov</cp:lastModifiedBy>
  <cp:revision>23</cp:revision>
  <dcterms:created xsi:type="dcterms:W3CDTF">2016-05-29T18:34:15Z</dcterms:created>
  <dcterms:modified xsi:type="dcterms:W3CDTF">2016-11-30T08:28:32Z</dcterms:modified>
</cp:coreProperties>
</file>